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06FF-B59A-4FD3-AA21-21F76FB54D61}" type="datetimeFigureOut">
              <a:rPr lang="en-US" smtClean="0"/>
              <a:pPr/>
              <a:t>1/6/2010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2650D6-40D2-4487-B50E-0F18307D33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06FF-B59A-4FD3-AA21-21F76FB54D61}" type="datetimeFigureOut">
              <a:rPr lang="en-US" smtClean="0"/>
              <a:pPr/>
              <a:t>1/6/2010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650D6-40D2-4487-B50E-0F18307D33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06FF-B59A-4FD3-AA21-21F76FB54D61}" type="datetimeFigureOut">
              <a:rPr lang="en-US" smtClean="0"/>
              <a:pPr/>
              <a:t>1/6/2010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650D6-40D2-4487-B50E-0F18307D33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06FF-B59A-4FD3-AA21-21F76FB54D61}" type="datetimeFigureOut">
              <a:rPr lang="en-US" smtClean="0"/>
              <a:pPr/>
              <a:t>1/6/2010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2650D6-40D2-4487-B50E-0F18307D33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06FF-B59A-4FD3-AA21-21F76FB54D61}" type="datetimeFigureOut">
              <a:rPr lang="en-US" smtClean="0"/>
              <a:pPr/>
              <a:t>1/6/2010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650D6-40D2-4487-B50E-0F18307D33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06FF-B59A-4FD3-AA21-21F76FB54D61}" type="datetimeFigureOut">
              <a:rPr lang="en-US" smtClean="0"/>
              <a:pPr/>
              <a:t>1/6/2010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650D6-40D2-4487-B50E-0F18307D33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06FF-B59A-4FD3-AA21-21F76FB54D61}" type="datetimeFigureOut">
              <a:rPr lang="en-US" smtClean="0"/>
              <a:pPr/>
              <a:t>1/6/2010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C2650D6-40D2-4487-B50E-0F18307D33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06FF-B59A-4FD3-AA21-21F76FB54D61}" type="datetimeFigureOut">
              <a:rPr lang="en-US" smtClean="0"/>
              <a:pPr/>
              <a:t>1/6/2010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650D6-40D2-4487-B50E-0F18307D33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06FF-B59A-4FD3-AA21-21F76FB54D61}" type="datetimeFigureOut">
              <a:rPr lang="en-US" smtClean="0"/>
              <a:pPr/>
              <a:t>1/6/2010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650D6-40D2-4487-B50E-0F18307D33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06FF-B59A-4FD3-AA21-21F76FB54D61}" type="datetimeFigureOut">
              <a:rPr lang="en-US" smtClean="0"/>
              <a:pPr/>
              <a:t>1/6/2010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650D6-40D2-4487-B50E-0F18307D33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06FF-B59A-4FD3-AA21-21F76FB54D61}" type="datetimeFigureOut">
              <a:rPr lang="en-US" smtClean="0"/>
              <a:pPr/>
              <a:t>1/6/2010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650D6-40D2-4487-B50E-0F18307D33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F6C06FF-B59A-4FD3-AA21-21F76FB54D61}" type="datetimeFigureOut">
              <a:rPr lang="en-US" smtClean="0"/>
              <a:pPr/>
              <a:t>1/6/2010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C2650D6-40D2-4487-B50E-0F18307D33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905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The Geography of Manufacturing</a:t>
            </a:r>
            <a:endParaRPr lang="en-US" sz="4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0"/>
            <a:ext cx="6244539" cy="4180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8610600" cy="5410200"/>
          </a:xfrm>
        </p:spPr>
        <p:txBody>
          <a:bodyPr/>
          <a:lstStyle/>
          <a:p>
            <a:pPr algn="ctr">
              <a:buNone/>
            </a:pPr>
            <a:r>
              <a:rPr lang="en-US" sz="3600" dirty="0" smtClean="0"/>
              <a:t>When countries look to advance economically they must set one main goal: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600" dirty="0" smtClean="0"/>
              <a:t>Industrialize by adding manufacturing businesses to the economy.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Albert Weber’s Model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Albert Weber (1868-1958) was a </a:t>
            </a:r>
            <a:r>
              <a:rPr lang="en-US" smtClean="0"/>
              <a:t>famous German scholar</a:t>
            </a:r>
            <a:r>
              <a:rPr lang="en-US" dirty="0" smtClean="0"/>
              <a:t>.</a:t>
            </a:r>
          </a:p>
          <a:p>
            <a:r>
              <a:rPr lang="en-US" dirty="0" smtClean="0"/>
              <a:t>Developed an economic model to analyze the effectiveness of manufacturing.</a:t>
            </a:r>
          </a:p>
          <a:p>
            <a:r>
              <a:rPr lang="en-US" dirty="0" smtClean="0"/>
              <a:t>His model focused on the cost to transport raw materials and finished products.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4419600"/>
            <a:ext cx="15049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Albert Weber’s model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7848600" cy="4724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Material-Oriented Manufacturing</a:t>
            </a:r>
          </a:p>
          <a:p>
            <a:pPr>
              <a:buNone/>
            </a:pPr>
            <a:r>
              <a:rPr lang="en-US" dirty="0" smtClean="0"/>
              <a:t>-located close to the source of the raw materials.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Why?  </a:t>
            </a:r>
          </a:p>
          <a:p>
            <a:pPr marL="514350" indent="-514350">
              <a:buAutoNum type="arabicPeriod"/>
            </a:pPr>
            <a:r>
              <a:rPr lang="en-US" dirty="0" smtClean="0"/>
              <a:t>Raw materials are heavy/bulky and manufacturing will reduce this.</a:t>
            </a:r>
          </a:p>
          <a:p>
            <a:pPr marL="514350" indent="-514350">
              <a:buNone/>
            </a:pPr>
            <a:r>
              <a:rPr lang="en-US" dirty="0" smtClean="0"/>
              <a:t>Example:  Steel</a:t>
            </a:r>
          </a:p>
          <a:p>
            <a:pPr marL="514350" indent="-514350">
              <a:buAutoNum type="arabicPeriod" startAt="2"/>
            </a:pPr>
            <a:r>
              <a:rPr lang="en-US" dirty="0" smtClean="0"/>
              <a:t>Some raw materials are perishable and need immediate processing.</a:t>
            </a:r>
          </a:p>
          <a:p>
            <a:pPr marL="514350" indent="-514350">
              <a:buNone/>
            </a:pPr>
            <a:r>
              <a:rPr lang="en-US" dirty="0" smtClean="0"/>
              <a:t>Example:  Food processing (milk into cheese)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Albert Weber’s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80010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Market-Oriented Manufacturing</a:t>
            </a:r>
          </a:p>
          <a:p>
            <a:pPr>
              <a:buNone/>
            </a:pPr>
            <a:r>
              <a:rPr lang="en-US" dirty="0" smtClean="0"/>
              <a:t>-the manufacturing is located close to where it will be sold.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Why?</a:t>
            </a:r>
          </a:p>
          <a:p>
            <a:pPr marL="514350" indent="-514350">
              <a:buAutoNum type="arabicPeriod"/>
            </a:pPr>
            <a:r>
              <a:rPr lang="en-US" dirty="0" smtClean="0"/>
              <a:t>Processing increases the likelihood of the item perishing.</a:t>
            </a:r>
          </a:p>
          <a:p>
            <a:pPr marL="514350" indent="-514350">
              <a:buNone/>
            </a:pPr>
            <a:r>
              <a:rPr lang="en-US" dirty="0" smtClean="0"/>
              <a:t>Example: Bread</a:t>
            </a:r>
          </a:p>
          <a:p>
            <a:pPr marL="514350" indent="-514350">
              <a:buAutoNum type="arabicPeriod" startAt="2"/>
            </a:pPr>
            <a:r>
              <a:rPr lang="en-US" dirty="0" smtClean="0"/>
              <a:t>Processing makes the product heavier or more bulky.</a:t>
            </a:r>
          </a:p>
          <a:p>
            <a:pPr marL="514350" indent="-514350">
              <a:buNone/>
            </a:pPr>
            <a:r>
              <a:rPr lang="en-US" dirty="0" smtClean="0"/>
              <a:t>Example:  Soda in cans or bottles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we build factories today?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continue to place value in Weber’s ideas, but we also consider:</a:t>
            </a:r>
          </a:p>
          <a:p>
            <a:pPr marL="514350" indent="-514350">
              <a:buAutoNum type="arabicPeriod"/>
            </a:pPr>
            <a:r>
              <a:rPr lang="en-US" dirty="0" smtClean="0"/>
              <a:t>Raw materials</a:t>
            </a:r>
          </a:p>
          <a:p>
            <a:pPr marL="514350" indent="-514350">
              <a:buAutoNum type="arabicPeriod"/>
            </a:pPr>
            <a:r>
              <a:rPr lang="en-US" dirty="0" smtClean="0"/>
              <a:t>Labor force (skills and cost to pay workers)</a:t>
            </a:r>
          </a:p>
          <a:p>
            <a:pPr marL="514350" indent="-514350">
              <a:buAutoNum type="arabicPeriod"/>
            </a:pPr>
            <a:r>
              <a:rPr lang="en-US" dirty="0" smtClean="0"/>
              <a:t>Market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things to consider…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Capital-How much is needed?  How much money will be earned?  </a:t>
            </a:r>
          </a:p>
          <a:p>
            <a:endParaRPr lang="en-US" dirty="0" smtClean="0"/>
          </a:p>
          <a:p>
            <a:r>
              <a:rPr lang="en-US" dirty="0" smtClean="0"/>
              <a:t>Technology</a:t>
            </a:r>
          </a:p>
          <a:p>
            <a:endParaRPr lang="en-US" dirty="0" smtClean="0"/>
          </a:p>
          <a:p>
            <a:r>
              <a:rPr lang="en-US" dirty="0" smtClean="0"/>
              <a:t>Hospitable Government Regulations- Lower taxes, fewer environmental regulations, labor rights and unions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things to consider…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Political Stability- Will the area protest or have issues with the placement of this industry?</a:t>
            </a:r>
          </a:p>
          <a:p>
            <a:endParaRPr lang="en-US" dirty="0" smtClean="0"/>
          </a:p>
          <a:p>
            <a:r>
              <a:rPr lang="en-US" dirty="0" smtClean="0"/>
              <a:t>Inertia- How are the other factories and suppliers doing in that region?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Minnesota’s Raw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Northern Minnesota is home to one of the world’s largest open pit mining operations.  </a:t>
            </a:r>
          </a:p>
          <a:p>
            <a:endParaRPr lang="en-US" dirty="0" smtClean="0"/>
          </a:p>
          <a:p>
            <a:r>
              <a:rPr lang="en-US" dirty="0" smtClean="0"/>
              <a:t>Let’s take a closer look at this operation!</a:t>
            </a:r>
          </a:p>
          <a:p>
            <a:endParaRPr lang="en-US" dirty="0" smtClean="0"/>
          </a:p>
          <a:p>
            <a:r>
              <a:rPr lang="en-US" dirty="0" smtClean="0"/>
              <a:t>Turn over your notes and answer the questions along with </a:t>
            </a:r>
            <a:r>
              <a:rPr lang="en-US" smtClean="0"/>
              <a:t>our short video.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</TotalTime>
  <Words>305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Trek</vt:lpstr>
      <vt:lpstr>The Geography of Manufacturing</vt:lpstr>
      <vt:lpstr>Slide 2</vt:lpstr>
      <vt:lpstr>Albert Weber’s Model </vt:lpstr>
      <vt:lpstr>Albert Weber’s model</vt:lpstr>
      <vt:lpstr>Albert Weber’s model</vt:lpstr>
      <vt:lpstr>Where do we build factories today?</vt:lpstr>
      <vt:lpstr>Other things to consider…</vt:lpstr>
      <vt:lpstr>Other things to consider…</vt:lpstr>
      <vt:lpstr>Minnesota’s Raw materials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Geography of Manufacturing</dc:title>
  <dc:creator>The Berndt Family</dc:creator>
  <cp:lastModifiedBy>hberndt</cp:lastModifiedBy>
  <cp:revision>6</cp:revision>
  <dcterms:created xsi:type="dcterms:W3CDTF">2009-02-24T23:43:34Z</dcterms:created>
  <dcterms:modified xsi:type="dcterms:W3CDTF">2010-01-06T13:44:18Z</dcterms:modified>
</cp:coreProperties>
</file>